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502" r:id="rId3"/>
    <p:sldId id="338" r:id="rId4"/>
    <p:sldId id="543" r:id="rId5"/>
    <p:sldId id="577" r:id="rId6"/>
    <p:sldId id="579" r:id="rId7"/>
    <p:sldId id="578" r:id="rId8"/>
    <p:sldId id="581" r:id="rId9"/>
    <p:sldId id="583" r:id="rId10"/>
    <p:sldId id="580" r:id="rId11"/>
    <p:sldId id="582" r:id="rId12"/>
    <p:sldId id="561" r:id="rId1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00FF"/>
    <a:srgbClr val="FF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0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174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484BD-A9A3-4CBB-88D6-39267B7F5B46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F9D2B-EF00-4575-9013-113DEEFD58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08350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1A99A4F-35CE-47F0-8C3E-203AE0949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40" y="203420"/>
            <a:ext cx="3297850" cy="126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Ondertitel 2">
            <a:extLst>
              <a:ext uri="{FF2B5EF4-FFF2-40B4-BE49-F238E27FC236}">
                <a16:creationId xmlns:a16="http://schemas.microsoft.com/office/drawing/2014/main" id="{7A68A714-4E45-4A04-B828-B282FA62E7BB}"/>
              </a:ext>
            </a:extLst>
          </p:cNvPr>
          <p:cNvSpPr txBox="1">
            <a:spLocks/>
          </p:cNvSpPr>
          <p:nvPr/>
        </p:nvSpPr>
        <p:spPr>
          <a:xfrm>
            <a:off x="1450282" y="5343926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28" name="Ondertitel 2">
            <a:extLst>
              <a:ext uri="{FF2B5EF4-FFF2-40B4-BE49-F238E27FC236}">
                <a16:creationId xmlns:a16="http://schemas.microsoft.com/office/drawing/2014/main" id="{8A446F7F-F106-4612-85BC-FC020C0B34DC}"/>
              </a:ext>
            </a:extLst>
          </p:cNvPr>
          <p:cNvSpPr txBox="1">
            <a:spLocks/>
          </p:cNvSpPr>
          <p:nvPr/>
        </p:nvSpPr>
        <p:spPr>
          <a:xfrm>
            <a:off x="1450282" y="5898693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36" name="Ondertitel 2">
            <a:extLst>
              <a:ext uri="{FF2B5EF4-FFF2-40B4-BE49-F238E27FC236}">
                <a16:creationId xmlns:a16="http://schemas.microsoft.com/office/drawing/2014/main" id="{DB1150AE-9B1F-43AF-B4A6-C1581C0B3127}"/>
              </a:ext>
            </a:extLst>
          </p:cNvPr>
          <p:cNvSpPr txBox="1">
            <a:spLocks/>
          </p:cNvSpPr>
          <p:nvPr/>
        </p:nvSpPr>
        <p:spPr>
          <a:xfrm>
            <a:off x="1" y="462498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200" dirty="0"/>
              <a:t>Toegepaste Informatica</a:t>
            </a:r>
          </a:p>
        </p:txBody>
      </p:sp>
      <p:sp>
        <p:nvSpPr>
          <p:cNvPr id="38" name="Minteken 37">
            <a:extLst>
              <a:ext uri="{FF2B5EF4-FFF2-40B4-BE49-F238E27FC236}">
                <a16:creationId xmlns:a16="http://schemas.microsoft.com/office/drawing/2014/main" id="{FFEC5E01-43EA-497E-BCC0-939DBCAFA0AC}"/>
              </a:ext>
            </a:extLst>
          </p:cNvPr>
          <p:cNvSpPr/>
          <p:nvPr/>
        </p:nvSpPr>
        <p:spPr>
          <a:xfrm rot="5400000">
            <a:off x="-183168" y="5307680"/>
            <a:ext cx="2851263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1" name="Ondertitel 2">
            <a:extLst>
              <a:ext uri="{FF2B5EF4-FFF2-40B4-BE49-F238E27FC236}">
                <a16:creationId xmlns:a16="http://schemas.microsoft.com/office/drawing/2014/main" id="{DCD259FC-79B5-41AB-BBC2-4D07C62B0949}"/>
              </a:ext>
            </a:extLst>
          </p:cNvPr>
          <p:cNvSpPr txBox="1">
            <a:spLocks/>
          </p:cNvSpPr>
          <p:nvPr/>
        </p:nvSpPr>
        <p:spPr>
          <a:xfrm>
            <a:off x="-31204" y="1442735"/>
            <a:ext cx="1481486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kern="1200" cap="none" baseline="0" dirty="0">
              <a:solidFill>
                <a:srgbClr val="00275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Minteken 41">
            <a:extLst>
              <a:ext uri="{FF2B5EF4-FFF2-40B4-BE49-F238E27FC236}">
                <a16:creationId xmlns:a16="http://schemas.microsoft.com/office/drawing/2014/main" id="{FB0D61FF-F819-41D6-9F0E-2A87A96AF34A}"/>
              </a:ext>
            </a:extLst>
          </p:cNvPr>
          <p:cNvSpPr/>
          <p:nvPr/>
        </p:nvSpPr>
        <p:spPr>
          <a:xfrm>
            <a:off x="-353435" y="166756"/>
            <a:ext cx="2776160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3" name="Minteken 42">
            <a:extLst>
              <a:ext uri="{FF2B5EF4-FFF2-40B4-BE49-F238E27FC236}">
                <a16:creationId xmlns:a16="http://schemas.microsoft.com/office/drawing/2014/main" id="{1A9D60B7-98CA-44B4-A342-238265272E5D}"/>
              </a:ext>
            </a:extLst>
          </p:cNvPr>
          <p:cNvSpPr/>
          <p:nvPr/>
        </p:nvSpPr>
        <p:spPr>
          <a:xfrm>
            <a:off x="-221962" y="626338"/>
            <a:ext cx="1762587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4" name="Minteken 43">
            <a:extLst>
              <a:ext uri="{FF2B5EF4-FFF2-40B4-BE49-F238E27FC236}">
                <a16:creationId xmlns:a16="http://schemas.microsoft.com/office/drawing/2014/main" id="{2AD40B60-09F3-42CA-BFC7-F232D5069233}"/>
              </a:ext>
            </a:extLst>
          </p:cNvPr>
          <p:cNvSpPr/>
          <p:nvPr/>
        </p:nvSpPr>
        <p:spPr>
          <a:xfrm>
            <a:off x="-155460" y="1111987"/>
            <a:ext cx="1256606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14" name="Ondertitel 2">
            <a:extLst>
              <a:ext uri="{FF2B5EF4-FFF2-40B4-BE49-F238E27FC236}">
                <a16:creationId xmlns:a16="http://schemas.microsoft.com/office/drawing/2014/main" id="{DA9D40DB-B7E8-4A33-B5FB-9DD5105C49A1}"/>
              </a:ext>
            </a:extLst>
          </p:cNvPr>
          <p:cNvSpPr txBox="1">
            <a:spLocks/>
          </p:cNvSpPr>
          <p:nvPr/>
        </p:nvSpPr>
        <p:spPr>
          <a:xfrm>
            <a:off x="-31204" y="957086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684198A2-C59F-4C38-9F72-765E48FA82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5855" y="4825632"/>
            <a:ext cx="1853739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3D Graphics</a:t>
            </a:r>
          </a:p>
        </p:txBody>
      </p:sp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B9004F5-4339-48FE-B04B-599527A635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95855" y="5411372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Week 1a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73EE6705-1665-43A1-AB37-E50C48AA3F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95855" y="5993878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Daan Nijs</a:t>
            </a:r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B2803BC5-4FBF-4FFC-8CD7-56A7494327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37" y="923475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nl-NL" dirty="0"/>
              <a:t>DE</a:t>
            </a:r>
            <a:endParaRPr lang="nl-BE" dirty="0"/>
          </a:p>
        </p:txBody>
      </p:sp>
      <p:sp>
        <p:nvSpPr>
          <p:cNvPr id="32" name="Tijdelijke aanduiding voor tekst 16">
            <a:extLst>
              <a:ext uri="{FF2B5EF4-FFF2-40B4-BE49-F238E27FC236}">
                <a16:creationId xmlns:a16="http://schemas.microsoft.com/office/drawing/2014/main" id="{2F60E031-BF26-44A1-A0B6-D48454BFD9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36" y="1429630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sz="1200" kern="1200" cap="none" baseline="0" dirty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2023</a:t>
            </a:r>
          </a:p>
        </p:txBody>
      </p:sp>
      <p:pic>
        <p:nvPicPr>
          <p:cNvPr id="3" name="Picture 2" descr="A room with a white cube and red and green walls&#10;&#10;Description automatically generated">
            <a:extLst>
              <a:ext uri="{FF2B5EF4-FFF2-40B4-BE49-F238E27FC236}">
                <a16:creationId xmlns:a16="http://schemas.microsoft.com/office/drawing/2014/main" id="{52382748-B3A1-4041-F0B7-3FD688D9971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310" y="1463310"/>
            <a:ext cx="5394690" cy="539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2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0E7DD-EE9A-4CC9-8C25-676E51EFE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48A5BBD-EB4E-45D6-AE42-E48427169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6EB8EC-DE0A-4D55-BC4C-614275BE1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F5DBFE-351E-4EE8-ADAB-1EEF823A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E0E090A-C01F-416E-BF13-483497611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790A0E5-2670-4891-8045-AB40C835E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2779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ACC51-F7E5-40B9-80E8-1EF2107F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EA346F-2455-4321-99FC-0F55ECBC5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DD5A672-E901-441A-AA8C-342314F3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E36B37C-979A-4CE2-BFB9-1CEE33789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66F279E-64B7-4995-8B2D-9E98200DC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69102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4A3048B-7CB7-4CB7-9036-E1072F656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77AF696-8160-4BEE-B594-08AA6ED4B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70B8EA8-32FF-45D6-BDF4-DEC9D5665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01F5F5D-B431-4297-94E5-5C3E6345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29EC59-10E4-4E90-AEF4-F74EC07C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2245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641C2-BF9B-4FDD-914E-B64C21E0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0DFE554-7232-4244-8A56-332314AE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C717CF-2817-47D4-8B6A-AC3FF5712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E2D9812-56C8-4D19-8865-A6D4C4A6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42795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78E84-41E7-4C0B-9876-95A81A828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DAD563-D612-4769-9B0D-FF5F1C302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BECD8B-CD05-4F1D-A5CC-3FEA703F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62C523-B3D7-4EB4-A7D6-382F9B9CC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9EF5C4-6487-432E-AB47-26229FE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05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F1C78-2104-4398-AD52-6781C48D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324310-16AB-4268-B0C6-CF8B77613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0CD69EF-E63A-4D9C-8EFE-E80749E0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547F23-F0D7-4208-A013-9AE0FF2E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AE972C-86E8-4E5F-8E59-2FB14076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6318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7DCFF4-3B50-4930-AEAE-782904E7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E7AE46-BCF9-47C8-9BCC-B7B1F520A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6C2F997-1F41-4A6F-9193-4DE7735AC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B370E2F-2B3F-41AC-9A34-276EA7450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63B9D7-3594-4F78-B540-B1546385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79CDB93-518D-4FDA-849A-10DC0942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40873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594D81-B112-42DA-9826-23E1C611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25F2C9-29C7-4222-81BA-825176D7A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7496213-5C84-46EC-B711-CDF9FF6B6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0DE4F81-0BA7-4244-BB5B-492AB97EF8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79B47A1-EE33-4FAB-B7C3-E0E137931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D9D81A-0C3E-473B-ACBE-F498DB48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8E84A63-52E6-431C-9002-3F2381DF1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27C1939-B8AA-4E0F-96C6-B7E933D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08474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ECCACC-50FC-4D5D-B072-A22D8C73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6B9E831-EE77-4B49-A32D-C50EA562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471B315-B360-4DC4-BA25-C0DA3FE06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86BE35D-89CF-4C78-936F-3A422D2B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47937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2371665-6504-46CE-8623-7D4BFBF0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84B7614-A5E9-4A26-93ED-1BD778884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6192D73-DEF2-4B61-8197-3941A2083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755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3ACD61-1A8D-412E-A5FB-A8531A8CE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81E522-E269-4346-BBFB-AA9518F2B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BB402B-825A-444A-8506-A9ADBFE65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827B8B6-F476-41CE-A0FB-94F76E07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8C2B97C-695E-461A-825C-FBD17E162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72EF0F-A630-466B-B88F-96526CAB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09706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6C0F430-02B8-470E-88C4-D3F6A6EE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FBDBA69-9857-4F89-AB15-40D66350F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700B282-C115-4189-B97C-2C968D73F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044C9-3718-44C4-9063-5DAD08408240}" type="datetimeFigureOut">
              <a:rPr lang="en-BE" smtClean="0"/>
              <a:t>29/04/2024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35CFB0-104D-43DF-ABAD-E8ED1A7E0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5331830-0F71-46FB-910E-F57D488F68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91883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F5DD37-2212-916B-E357-43E8D3EA5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0F862-7245-5FF3-F9FF-A37F0519F7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Week 10: Project lab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B0F53-1B0B-247E-5331-DFF63A59F5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06C7B-D22F-6554-53F2-0FB13D199E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FE3868-CBE1-5055-4906-5E64ED6ECD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5507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9321-9E2D-F0C2-24AE-DC832A990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A1045-E457-CF0A-CF17-2F9B9353779B}"/>
              </a:ext>
            </a:extLst>
          </p:cNvPr>
          <p:cNvSpPr txBox="1"/>
          <p:nvPr/>
        </p:nvSpPr>
        <p:spPr>
          <a:xfrm>
            <a:off x="718457" y="1690688"/>
            <a:ext cx="380251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Bureaucracy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Good news / bad new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Project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Solving the pupil </a:t>
            </a:r>
          </a:p>
        </p:txBody>
      </p:sp>
    </p:spTree>
    <p:extLst>
      <p:ext uri="{BB962C8B-B14F-4D97-AF65-F5344CB8AC3E}">
        <p14:creationId xmlns:p14="http://schemas.microsoft.com/office/powerpoint/2010/main" val="890947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3BFC-C179-384C-3FE0-80EED68D9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Congrats on the labs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B54EE9-B911-6B1F-A3CD-C4AF4B3F0116}"/>
              </a:ext>
            </a:extLst>
          </p:cNvPr>
          <p:cNvSpPr txBox="1"/>
          <p:nvPr/>
        </p:nvSpPr>
        <p:spPr>
          <a:xfrm>
            <a:off x="485192" y="1690688"/>
            <a:ext cx="59601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Had a quick look, seems to have gone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Eye movement seems to be the hardest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Let’s solve it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486216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1D090-C67E-155D-886B-2EEDCE27D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  <a:endParaRPr lang="en-BE" dirty="0"/>
          </a:p>
        </p:txBody>
      </p:sp>
      <p:pic>
        <p:nvPicPr>
          <p:cNvPr id="5" name="Picture 4" descr="A drone from the ceiling&#10;&#10;Description automatically generated">
            <a:extLst>
              <a:ext uri="{FF2B5EF4-FFF2-40B4-BE49-F238E27FC236}">
                <a16:creationId xmlns:a16="http://schemas.microsoft.com/office/drawing/2014/main" id="{16970F3D-67A9-8335-E388-123046708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668" y="1690688"/>
            <a:ext cx="9186332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961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9FD23-D77C-70B3-2CC3-3B9639720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DA8D2-CA6D-2610-89CE-68DEF02CC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033C93-BDDA-E53E-45B8-D25FB21FD02C}"/>
              </a:ext>
            </a:extLst>
          </p:cNvPr>
          <p:cNvSpPr txBox="1"/>
          <p:nvPr/>
        </p:nvSpPr>
        <p:spPr>
          <a:xfrm>
            <a:off x="989901" y="1690689"/>
            <a:ext cx="5429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Chunks and chunk generation</a:t>
            </a:r>
          </a:p>
        </p:txBody>
      </p:sp>
      <p:pic>
        <p:nvPicPr>
          <p:cNvPr id="5" name="Picture 4" descr="A video game of a minecraft game&#10;&#10;Description automatically generated">
            <a:extLst>
              <a:ext uri="{FF2B5EF4-FFF2-40B4-BE49-F238E27FC236}">
                <a16:creationId xmlns:a16="http://schemas.microsoft.com/office/drawing/2014/main" id="{A007DCB9-6765-6A21-F2B3-E6A64995F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098" y="2382805"/>
            <a:ext cx="7955902" cy="447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527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1B564-CA9E-3D87-8903-3909F7D42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9F79E-D81D-C0B7-2D18-4AECB8668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62" y="238794"/>
            <a:ext cx="10515600" cy="1325563"/>
          </a:xfrm>
        </p:spPr>
        <p:txBody>
          <a:bodyPr/>
          <a:lstStyle/>
          <a:p>
            <a:r>
              <a:rPr lang="en-US" dirty="0"/>
              <a:t>Course schedule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AD8DA9-97E3-0B9A-E8CC-21F1C6CD1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3671"/>
            <a:ext cx="4032180" cy="2639927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6D5C226-4920-1470-4E26-725EDC46B0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508887"/>
              </p:ext>
            </p:extLst>
          </p:nvPr>
        </p:nvGraphicFramePr>
        <p:xfrm>
          <a:off x="5124734" y="1"/>
          <a:ext cx="6602496" cy="6942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6693">
                  <a:extLst>
                    <a:ext uri="{9D8B030D-6E8A-4147-A177-3AD203B41FA5}">
                      <a16:colId xmlns:a16="http://schemas.microsoft.com/office/drawing/2014/main" val="4215952977"/>
                    </a:ext>
                  </a:extLst>
                </a:gridCol>
                <a:gridCol w="2299648">
                  <a:extLst>
                    <a:ext uri="{9D8B030D-6E8A-4147-A177-3AD203B41FA5}">
                      <a16:colId xmlns:a16="http://schemas.microsoft.com/office/drawing/2014/main" val="1545778933"/>
                    </a:ext>
                  </a:extLst>
                </a:gridCol>
                <a:gridCol w="2276155">
                  <a:extLst>
                    <a:ext uri="{9D8B030D-6E8A-4147-A177-3AD203B41FA5}">
                      <a16:colId xmlns:a16="http://schemas.microsoft.com/office/drawing/2014/main" val="1553113300"/>
                    </a:ext>
                  </a:extLst>
                </a:gridCol>
              </a:tblGrid>
              <a:tr h="481821">
                <a:tc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Monday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Thursday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273685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1 : 12/02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Introduction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C#/Unity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21218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2 : 19/02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reasoning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727011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3 : 26/02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Basic Pipeline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221313"/>
                  </a:ext>
                </a:extLst>
              </a:tr>
              <a:tr h="621727">
                <a:tc>
                  <a:txBody>
                    <a:bodyPr/>
                    <a:lstStyle/>
                    <a:p>
                      <a:r>
                        <a:rPr lang="en-US" dirty="0"/>
                        <a:t>Week 4 : 04/03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Textures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 maps</a:t>
                      </a:r>
                    </a:p>
                    <a:p>
                      <a:r>
                        <a:rPr lang="en-US" dirty="0"/>
                        <a:t>Labs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918310"/>
                  </a:ext>
                </a:extLst>
              </a:tr>
              <a:tr h="621727">
                <a:tc>
                  <a:txBody>
                    <a:bodyPr/>
                    <a:lstStyle/>
                    <a:p>
                      <a:r>
                        <a:rPr lang="en-US" dirty="0"/>
                        <a:t>Week 5 : 11/03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 processing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Camera’s</a:t>
                      </a:r>
                    </a:p>
                    <a:p>
                      <a:r>
                        <a:rPr lang="en-US" dirty="0"/>
                        <a:t>Light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078510"/>
                  </a:ext>
                </a:extLst>
              </a:tr>
              <a:tr h="604328">
                <a:tc>
                  <a:txBody>
                    <a:bodyPr/>
                    <a:lstStyle/>
                    <a:p>
                      <a:r>
                        <a:rPr lang="en-US" dirty="0"/>
                        <a:t>Week 6 : 18/03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Materials</a:t>
                      </a:r>
                      <a:br>
                        <a:rPr lang="en-US" dirty="0"/>
                      </a:br>
                      <a:endParaRPr lang="en-BE" dirty="0"/>
                    </a:p>
                    <a:p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Aliasing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Materials Lab</a:t>
                      </a:r>
                      <a:endParaRPr lang="en-BE" dirty="0"/>
                    </a:p>
                    <a:p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41231"/>
                  </a:ext>
                </a:extLst>
              </a:tr>
              <a:tr h="577311">
                <a:tc>
                  <a:txBody>
                    <a:bodyPr/>
                    <a:lstStyle/>
                    <a:p>
                      <a:r>
                        <a:rPr lang="en-US" dirty="0"/>
                        <a:t>Week 7 : 25/03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 generation</a:t>
                      </a:r>
                      <a:br>
                        <a:rPr lang="en-US" dirty="0"/>
                      </a:br>
                      <a:r>
                        <a:rPr lang="en-US" dirty="0"/>
                        <a:t>Theory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 generation</a:t>
                      </a:r>
                      <a:br>
                        <a:rPr lang="en-US" dirty="0"/>
                      </a:br>
                      <a:r>
                        <a:rPr lang="en-US" dirty="0"/>
                        <a:t>Practice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929814"/>
                  </a:ext>
                </a:extLst>
              </a:tr>
              <a:tr h="577311">
                <a:tc>
                  <a:txBody>
                    <a:bodyPr/>
                    <a:lstStyle/>
                    <a:p>
                      <a:r>
                        <a:rPr lang="en-US" dirty="0"/>
                        <a:t>Week 8 : 15/04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Advanced 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Cancelled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942271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9 : 22/04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 07 explanation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explanation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6500834"/>
                  </a:ext>
                </a:extLst>
              </a:tr>
              <a:tr h="621727">
                <a:tc>
                  <a:txBody>
                    <a:bodyPr/>
                    <a:lstStyle/>
                    <a:p>
                      <a:r>
                        <a:rPr lang="en-US" dirty="0"/>
                        <a:t>Week 10 : 29/04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explanation 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Guest Lecture</a:t>
                      </a:r>
                      <a:br>
                        <a:rPr lang="en-US" dirty="0"/>
                      </a:br>
                      <a:r>
                        <a:rPr lang="en-US" dirty="0"/>
                        <a:t>Project Labs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6961463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11 : 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Problem solving 101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Holiday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446022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F7383CA-77A5-5ADB-76E3-E8DA27682C4B}"/>
              </a:ext>
            </a:extLst>
          </p:cNvPr>
          <p:cNvSpPr/>
          <p:nvPr/>
        </p:nvSpPr>
        <p:spPr>
          <a:xfrm>
            <a:off x="7099246" y="5841860"/>
            <a:ext cx="2301551" cy="53566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63300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9321-9E2D-F0C2-24AE-DC832A990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A1045-E457-CF0A-CF17-2F9B9353779B}"/>
              </a:ext>
            </a:extLst>
          </p:cNvPr>
          <p:cNvSpPr txBox="1"/>
          <p:nvPr/>
        </p:nvSpPr>
        <p:spPr>
          <a:xfrm>
            <a:off x="718457" y="1690688"/>
            <a:ext cx="380251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Bureaucracy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Good news / bad news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Project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Solving the pupil</a:t>
            </a:r>
          </a:p>
        </p:txBody>
      </p:sp>
    </p:spTree>
    <p:extLst>
      <p:ext uri="{BB962C8B-B14F-4D97-AF65-F5344CB8AC3E}">
        <p14:creationId xmlns:p14="http://schemas.microsoft.com/office/powerpoint/2010/main" val="538251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D6778-6769-1107-CE30-A932208D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Bureaucracy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5405CD-1825-50C1-C088-6A065AD4E475}"/>
              </a:ext>
            </a:extLst>
          </p:cNvPr>
          <p:cNvSpPr txBox="1"/>
          <p:nvPr/>
        </p:nvSpPr>
        <p:spPr>
          <a:xfrm>
            <a:off x="838200" y="1690688"/>
            <a:ext cx="77341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Deadline is 9</a:t>
            </a:r>
            <a:r>
              <a:rPr lang="en-US" sz="2400" baseline="30000" dirty="0"/>
              <a:t>th</a:t>
            </a:r>
            <a:r>
              <a:rPr lang="en-US" sz="2400" dirty="0"/>
              <a:t> of June 23:59, put it in your calendar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I’m strict on my deadline, please submit at 22:00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submit = push your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Accept the classroom today and submit the URL on Toledo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357767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9321-9E2D-F0C2-24AE-DC832A990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A1045-E457-CF0A-CF17-2F9B9353779B}"/>
              </a:ext>
            </a:extLst>
          </p:cNvPr>
          <p:cNvSpPr txBox="1"/>
          <p:nvPr/>
        </p:nvSpPr>
        <p:spPr>
          <a:xfrm>
            <a:off x="718457" y="1690688"/>
            <a:ext cx="466813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Bureaucracy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Good news / bad news 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Project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Solving the pupil</a:t>
            </a:r>
          </a:p>
        </p:txBody>
      </p:sp>
    </p:spTree>
    <p:extLst>
      <p:ext uri="{BB962C8B-B14F-4D97-AF65-F5344CB8AC3E}">
        <p14:creationId xmlns:p14="http://schemas.microsoft.com/office/powerpoint/2010/main" val="2792546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C7BF3-3750-C595-9131-BF4A91C64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news / bad news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6044E4-D014-2FCC-E444-847771FBC7F1}"/>
              </a:ext>
            </a:extLst>
          </p:cNvPr>
          <p:cNvSpPr txBox="1"/>
          <p:nvPr/>
        </p:nvSpPr>
        <p:spPr>
          <a:xfrm>
            <a:off x="727788" y="1690688"/>
            <a:ext cx="72726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removed the post processing part of the assignment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Minecraft part is a bit larger now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Apologies for not having hand-on experience with that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874858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9321-9E2D-F0C2-24AE-DC832A990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AA1045-E457-CF0A-CF17-2F9B9353779B}"/>
              </a:ext>
            </a:extLst>
          </p:cNvPr>
          <p:cNvSpPr txBox="1"/>
          <p:nvPr/>
        </p:nvSpPr>
        <p:spPr>
          <a:xfrm>
            <a:off x="718457" y="1690688"/>
            <a:ext cx="380251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Bureaucracy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Good news / bad new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Project features 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Solving the pupil</a:t>
            </a:r>
          </a:p>
        </p:txBody>
      </p:sp>
    </p:spTree>
    <p:extLst>
      <p:ext uri="{BB962C8B-B14F-4D97-AF65-F5344CB8AC3E}">
        <p14:creationId xmlns:p14="http://schemas.microsoft.com/office/powerpoint/2010/main" val="4107972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D9139-6747-2F79-5C6B-16CD57A7D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Caves</a:t>
            </a:r>
            <a:endParaRPr lang="en-BE" dirty="0"/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8DC08C2F-C466-2F3F-71A8-7D396825E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80" y="918832"/>
            <a:ext cx="8477612" cy="50203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3BDF41-4482-906B-C385-503F24135F57}"/>
              </a:ext>
            </a:extLst>
          </p:cNvPr>
          <p:cNvSpPr txBox="1"/>
          <p:nvPr/>
        </p:nvSpPr>
        <p:spPr>
          <a:xfrm>
            <a:off x="348343" y="1903445"/>
            <a:ext cx="27230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you have an idea on </a:t>
            </a:r>
            <a:br>
              <a:rPr lang="en-US" dirty="0"/>
            </a:br>
            <a:r>
              <a:rPr lang="en-US"/>
              <a:t>how to solve this?</a:t>
            </a:r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706724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1" id="{6849F4D6-1FB7-4CEB-8CC6-E456C34ADDA4}" vid="{0A04E370-2E7A-4A97-A218-FEC8E52F4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slides_theme</Template>
  <TotalTime>32352</TotalTime>
  <Words>278</Words>
  <Application>Microsoft Office PowerPoint</Application>
  <PresentationFormat>Widescreen</PresentationFormat>
  <Paragraphs>78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Tahoma</vt:lpstr>
      <vt:lpstr>Wingdings</vt:lpstr>
      <vt:lpstr>Kantoorthema</vt:lpstr>
      <vt:lpstr>PowerPoint Presentation</vt:lpstr>
      <vt:lpstr>Last class</vt:lpstr>
      <vt:lpstr>Course schedule</vt:lpstr>
      <vt:lpstr>This class</vt:lpstr>
      <vt:lpstr>Bureaucracy</vt:lpstr>
      <vt:lpstr>This class</vt:lpstr>
      <vt:lpstr>Good news / bad news</vt:lpstr>
      <vt:lpstr>This class</vt:lpstr>
      <vt:lpstr>Caves</vt:lpstr>
      <vt:lpstr>This class</vt:lpstr>
      <vt:lpstr>Congrats on the labs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Daan Nijs</dc:creator>
  <cp:lastModifiedBy>Daan Nijs</cp:lastModifiedBy>
  <cp:revision>119</cp:revision>
  <dcterms:created xsi:type="dcterms:W3CDTF">2024-01-29T23:06:06Z</dcterms:created>
  <dcterms:modified xsi:type="dcterms:W3CDTF">2024-04-29T10:45:07Z</dcterms:modified>
</cp:coreProperties>
</file>

<file path=docProps/thumbnail.jpeg>
</file>